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0" d="100"/>
          <a:sy n="60" d="100"/>
        </p:scale>
        <p:origin x="1188" y="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26-Dec-22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26-Dec-22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460459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26-Dec-22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26-Dec-22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26-Dec-22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26-Dec-22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26-Dec-22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26-Dec-22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26-Dec-22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26-Dec-22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26-Dec-22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26-Dec-22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ushiraj070/Applied-Datascience-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ushiraj070/Applied-Datascience-Capstone-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ushiraj070/Applied-Datascience-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ushiraj070/Applied-Datascience-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rushiraj070/Applied-Datascience-Capstone-Project/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Rushikesh Jadhav</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25</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December </a:t>
            </a:r>
            <a:r>
              <a:rPr lang="en-US" dirty="0" smtClean="0">
                <a:solidFill>
                  <a:schemeClr val="bg2"/>
                </a:solidFill>
                <a:latin typeface="Abadi" panose="020B0604020104020204" pitchFamily="34" charset="0"/>
                <a:ea typeface="SF Pro" pitchFamily="2" charset="0"/>
                <a:cs typeface="SF Pro" pitchFamily="2" charset="0"/>
              </a:rPr>
              <a:t>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425293" y="1480227"/>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a:t>
            </a:r>
            <a:r>
              <a:rPr lang="en-US" sz="2200" dirty="0" smtClean="0">
                <a:solidFill>
                  <a:srgbClr val="1C7DDB"/>
                </a:solidFill>
                <a:latin typeface="Abadi" panose="020B0604020104020204" pitchFamily="34" charset="0"/>
                <a:hlinkClick r:id="rId3"/>
              </a:rPr>
              <a:t>github.com/rushiraj070/Applied-Datascience-Capstone-Project/blob/main/labs-jupyter-spacex-Data%20wrangling.ipynb</a:t>
            </a:r>
            <a:r>
              <a:rPr lang="en-US" sz="2200" dirty="0" smtClean="0">
                <a:solidFill>
                  <a:srgbClr val="1C7DDB"/>
                </a:solidFill>
                <a:latin typeface="Abadi" panose="020B0604020104020204" pitchFamily="34" charset="0"/>
              </a:rPr>
              <a:t> .</a:t>
            </a:r>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 xmlns:a16="http://schemas.microsoft.com/office/drawing/2014/main" id="{16872C39-302A-4BF9-861E-5D427E175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531" y="244158"/>
            <a:ext cx="4619058" cy="311178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0531" y="3355944"/>
            <a:ext cx="4619058" cy="286433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202452" y="1424897"/>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https://github.com/rushiraj070/Applied-Datascience-Capstone-Project/blob/main/jupyter-labs-eda-dataviz.ipynb</a:t>
            </a:r>
            <a:r>
              <a:rPr lang="en-US" sz="2200" dirty="0">
                <a:solidFill>
                  <a:schemeClr val="accent3">
                    <a:lumMod val="25000"/>
                  </a:schemeClr>
                </a:solidFill>
                <a:latin typeface="Abadi"/>
              </a:rPr>
              <a:t> </a:t>
            </a: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2094" y="1298395"/>
            <a:ext cx="5321836" cy="20381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952" y="3547241"/>
            <a:ext cx="2871982" cy="220465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2126" y="4508938"/>
            <a:ext cx="2845943" cy="21846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96721"/>
            <a:ext cx="10344680"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a:t>
            </a:r>
            <a:r>
              <a:rPr lang="en-US" sz="2200" dirty="0" smtClean="0">
                <a:solidFill>
                  <a:schemeClr val="accent3">
                    <a:lumMod val="25000"/>
                  </a:schemeClr>
                </a:solidFill>
                <a:latin typeface="Abadi"/>
              </a:rPr>
              <a:t>IBM Db2 </a:t>
            </a:r>
            <a:r>
              <a:rPr lang="en-US" sz="2200" dirty="0">
                <a:solidFill>
                  <a:schemeClr val="accent3">
                    <a:lumMod val="25000"/>
                  </a:schemeClr>
                </a:solidFill>
                <a:latin typeface="Abadi"/>
              </a:rPr>
              <a:t>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https://github.com/rushiraj070/Applied-Datascience-Capstone-Project/blob/main/jupyter-labs-eda-sql-coursera.ipynb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0" y="1507253"/>
            <a:ext cx="6101255" cy="4719139"/>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570" y="1324141"/>
            <a:ext cx="3961402" cy="250080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1517" y="4061386"/>
            <a:ext cx="4408619" cy="258456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031267" y="1825625"/>
            <a:ext cx="10426705"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a:t>
            </a:r>
            <a:r>
              <a:rPr lang="en-US" sz="2200" dirty="0" smtClean="0">
                <a:solidFill>
                  <a:srgbClr val="1C7DDB"/>
                </a:solidFill>
                <a:latin typeface="Abadi" panose="020B0604020104020204" pitchFamily="34" charset="0"/>
                <a:hlinkClick r:id="rId3"/>
              </a:rPr>
              <a:t>github.com/rushiraj070/Applied-Datascience-Capstone-Project/blob/main/spacex_dash_app.py</a:t>
            </a:r>
            <a:r>
              <a:rPr lang="en-US" sz="2200" dirty="0" smtClean="0">
                <a:solidFill>
                  <a:srgbClr val="1C7DDB"/>
                </a:solidFill>
                <a:latin typeface="Abadi" panose="020B0604020104020204" pitchFamily="34" charset="0"/>
              </a:rPr>
              <a:t> </a:t>
            </a: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smtClean="0">
                <a:solidFill>
                  <a:schemeClr val="accent3">
                    <a:lumMod val="25000"/>
                  </a:schemeClr>
                </a:solidFill>
                <a:latin typeface="Abadi" panose="020B0604020104020204" pitchFamily="34" charset="0"/>
              </a:rPr>
              <a:t>N</a:t>
            </a:r>
            <a:r>
              <a:rPr lang="en-US" sz="2200" dirty="0" err="1" smtClean="0">
                <a:solidFill>
                  <a:schemeClr val="accent3">
                    <a:lumMod val="25000"/>
                  </a:schemeClr>
                </a:solidFill>
                <a:latin typeface="Abadi" panose="020B0604020104020204" pitchFamily="34" charset="0"/>
              </a:rPr>
              <a:t>umPy</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and </a:t>
            </a:r>
            <a:r>
              <a:rPr lang="en-US" sz="2200" dirty="0" smtClean="0">
                <a:solidFill>
                  <a:schemeClr val="accent3">
                    <a:lumMod val="25000"/>
                  </a:schemeClr>
                </a:solidFill>
                <a:latin typeface="Abadi" panose="020B0604020104020204" pitchFamily="34" charset="0"/>
              </a:rPr>
              <a:t>Pandas</a:t>
            </a:r>
            <a:r>
              <a:rPr lang="en-US" sz="2200" dirty="0">
                <a:solidFill>
                  <a:schemeClr val="accent3">
                    <a:lumMod val="25000"/>
                  </a:schemeClr>
                </a:solidFill>
                <a:latin typeface="Abadi" panose="020B0604020104020204" pitchFamily="34" charset="0"/>
              </a:rPr>
              <a:t>,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https://github.com/rushiraj070/Applied-Datascience-Capstone-Project/blob/main/SpaceX_MachineLearningPrediction_Part_5.ipynb</a:t>
            </a:r>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D079B70-0CE8-4E07-ADD8-E302B6977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7973" y="1438170"/>
            <a:ext cx="6251317" cy="4798774"/>
          </a:xfrm>
          <a:prstGeom prst="rect">
            <a:avLst/>
          </a:prstGeom>
        </p:spPr>
      </p:pic>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 xmlns:a16="http://schemas.microsoft.com/office/drawing/2014/main" id="{D504E95A-B6F2-4A67-922F-F513B0763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263" y="1935308"/>
            <a:ext cx="4693028"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a:t>
            </a:r>
            <a:r>
              <a:rPr lang="en-US" sz="1800" dirty="0" smtClean="0">
                <a:solidFill>
                  <a:schemeClr val="accent3">
                    <a:lumMod val="25000"/>
                  </a:schemeClr>
                </a:solidFill>
                <a:latin typeface="Abadi" panose="020B0604020104020204" pitchFamily="34" charset="0"/>
              </a:rPr>
              <a:t>through API</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a:t>
            </a:r>
            <a:r>
              <a:rPr lang="en-US" sz="1800" dirty="0">
                <a:solidFill>
                  <a:schemeClr val="accent3">
                    <a:lumMod val="25000"/>
                  </a:schemeClr>
                </a:solidFill>
                <a:latin typeface="Abadi" panose="020B0604020104020204" pitchFamily="34" charset="0"/>
              </a:rPr>
              <a:t>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a:t>
            </a:r>
            <a:r>
              <a:rPr lang="en-US" sz="7600" dirty="0" smtClean="0">
                <a:solidFill>
                  <a:schemeClr val="bg2">
                    <a:lumMod val="50000"/>
                  </a:schemeClr>
                </a:solidFill>
                <a:latin typeface="Abadi"/>
              </a:rPr>
              <a:t>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a:t>
            </a:r>
            <a:r>
              <a:rPr lang="en-US" sz="7600" dirty="0" smtClean="0">
                <a:solidFill>
                  <a:schemeClr val="bg2">
                    <a:lumMod val="50000"/>
                  </a:schemeClr>
                </a:solidFill>
                <a:latin typeface="Abadi"/>
              </a:rPr>
              <a:t>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smtClean="0">
                <a:solidFill>
                  <a:schemeClr val="accent3">
                    <a:lumMod val="25000"/>
                  </a:schemeClr>
                </a:solidFill>
                <a:latin typeface="Abadi" panose="020B0604020104020204" pitchFamily="34" charset="0"/>
              </a:rPr>
              <a:t>dataframe </a:t>
            </a:r>
            <a:r>
              <a:rPr lang="en-US" sz="1900" dirty="0">
                <a:solidFill>
                  <a:schemeClr val="accent3">
                    <a:lumMod val="25000"/>
                  </a:schemeClr>
                </a:solidFill>
                <a:latin typeface="Abadi" panose="020B0604020104020204" pitchFamily="34" charset="0"/>
              </a:rPr>
              <a:t>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182110" y="1799648"/>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github.com/rushiraj070/Applied-Datascience-Capstone-Project/blob/main/jupyter-labs-spacex-data-collection-api.ipynb</a:t>
            </a: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 xmlns:a16="http://schemas.microsoft.com/office/drawing/2014/main" id="{61E4AF22-EFED-4B80-BCDB-9BE50C288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372" y="2087735"/>
            <a:ext cx="7233565" cy="341318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17019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4"/>
              </a:rPr>
              <a:t>https://</a:t>
            </a:r>
            <a:r>
              <a:rPr lang="en-US" sz="2200" dirty="0" smtClean="0">
                <a:solidFill>
                  <a:srgbClr val="1C7DDB"/>
                </a:solidFill>
                <a:latin typeface="Abadi" panose="020B0604020104020204" pitchFamily="34" charset="0"/>
                <a:hlinkClick r:id="rId4"/>
              </a:rPr>
              <a:t>github.com/rushiraj070/Applied-Datascience-Capstone-Project/blob/main/jupyter-labs-webscraping.ipynb</a:t>
            </a:r>
            <a:r>
              <a:rPr lang="en-US" sz="2200" dirty="0" smtClean="0">
                <a:solidFill>
                  <a:srgbClr val="1C7DDB"/>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 xmlns:a16="http://schemas.microsoft.com/office/drawing/2014/main" id="{11B286EC-90E5-482C-9C00-C353EE9D2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2323" y="1392499"/>
            <a:ext cx="7304533" cy="46330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f80a141d-92ca-4d3d-9308-f7e7b1d44ce8"/>
    <ds:schemaRef ds:uri="http://purl.org/dc/term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155be751-a274-42e8-93fb-f39d3b9bccc8"/>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1372</TotalTime>
  <Words>1592</Words>
  <Application>Microsoft Office PowerPoint</Application>
  <PresentationFormat>Widescreen</PresentationFormat>
  <Paragraphs>199</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IBM Plex Mono SemiBold</vt:lpstr>
      <vt:lpstr>IBM Plex Mono Text</vt:lpstr>
      <vt:lpstr>SF Pro</vt:lpstr>
      <vt:lpstr>Arial</vt:lpstr>
      <vt:lpstr>Calibri</vt:lpstr>
      <vt:lpstr>Calibri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Shree</cp:lastModifiedBy>
  <cp:revision>208</cp:revision>
  <dcterms:created xsi:type="dcterms:W3CDTF">2021-04-29T18:58:34Z</dcterms:created>
  <dcterms:modified xsi:type="dcterms:W3CDTF">2022-12-26T11:07:02Z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